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57" r:id="rId7"/>
    <p:sldId id="115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是布兰妮学校四位学生会主席候选人的演讲。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76" y="883604"/>
            <a:ext cx="10608059" cy="140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Britney School is looking for a student president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学生会主席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new term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speeches are from four candidates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候选人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472252"/>
              </p:ext>
            </p:extLst>
          </p:nvPr>
        </p:nvGraphicFramePr>
        <p:xfrm>
          <a:off x="360854" y="2064216"/>
          <a:ext cx="114858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5876160">
                  <a:extLst>
                    <a:ext uri="{9D8B030D-6E8A-4147-A177-3AD203B41FA5}">
                      <a16:colId xmlns:a16="http://schemas.microsoft.com/office/drawing/2014/main" val="4187373453"/>
                    </a:ext>
                  </a:extLst>
                </a:gridCol>
                <a:gridCol w="5609688">
                  <a:extLst>
                    <a:ext uri="{9D8B030D-6E8A-4147-A177-3AD203B41FA5}">
                      <a16:colId xmlns:a16="http://schemas.microsoft.com/office/drawing/2014/main" val="13132303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Jenny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come to you and want a chance to be your student president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could help with your problems on all the subjects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may not be running on the most exciting platform, I do, however, believe in fairness for all students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goal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one-on-one Q &amp;A time for all the subjects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Hello, everyone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name is Albert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will help you with your life at school if I become the student president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will ask our school to have better lunches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one of you wants healthy meals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believe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goal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longer lunch breaks and healthier desserts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148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035956"/>
              </p:ext>
            </p:extLst>
          </p:nvPr>
        </p:nvGraphicFramePr>
        <p:xfrm>
          <a:off x="406574" y="1412776"/>
          <a:ext cx="11305256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5783769">
                  <a:extLst>
                    <a:ext uri="{9D8B030D-6E8A-4147-A177-3AD203B41FA5}">
                      <a16:colId xmlns:a16="http://schemas.microsoft.com/office/drawing/2014/main" val="4115350935"/>
                    </a:ext>
                  </a:extLst>
                </a:gridCol>
                <a:gridCol w="5521487">
                  <a:extLst>
                    <a:ext uri="{9D8B030D-6E8A-4147-A177-3AD203B41FA5}">
                      <a16:colId xmlns:a16="http://schemas.microsoft.com/office/drawing/2014/main" val="30518245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 everyone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glad to introduce myself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Eva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Since we have a lot of study stress these days, more clubs will be opened after school during the school days to help you to relax if I can be the student president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goal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hotline service at 8756352 from Monday to Friday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Mark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want to vote for 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running for student president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will try different ways to make our life better and more colorful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lot of things can be done like more time for sports and exercise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308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goal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more game time and a better gym, sometimes yoga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985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7018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problems with your study, which candidate you’d better choose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16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Albert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20000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Jenny... I could help with your problems on all the subjects.”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我是珍妮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我可以帮你解决所有科目上的问题。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如果有学习问题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最好选择珍妮。故选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goal of Albert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more clubs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improve fairness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a hotline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better lunches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6126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34566" y="344699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“Hello, everyone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Albert... I will ask our school to have better lunches... My goal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longer lunch breaks and healthier desserts.”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我的名字是艾伯特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我会要求我们学校提供更好的午餐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我的目标是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延长午休时间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吃更健康的甜点。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艾伯特的目标是让学校提供更好的午餐。故选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7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topic is not mentioned in the four speeches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stress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7500" y="16404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四篇演讲中提到了学生的学习、学校午餐及课后活动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未提到老师的压力。故选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444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568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2025-09-17T18:48:36Z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